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Lat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b26f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c9571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c9571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c4792b0e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c4792b0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grpSp>
        <p:nvGrpSpPr>
          <p:cNvPr id="73" name="Google Shape;73;p13"/>
          <p:cNvGrpSpPr/>
          <p:nvPr/>
        </p:nvGrpSpPr>
        <p:grpSpPr>
          <a:xfrm>
            <a:off x="7767371" y="8226"/>
            <a:ext cx="930320" cy="2560505"/>
            <a:chOff x="-1435027" y="1362018"/>
            <a:chExt cx="944104" cy="2598443"/>
          </a:xfrm>
        </p:grpSpPr>
        <p:sp>
          <p:nvSpPr>
            <p:cNvPr id="74" name="Google Shape;74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2613540" y="3629703"/>
            <a:ext cx="839275" cy="1510762"/>
            <a:chOff x="-1449485" y="3330462"/>
            <a:chExt cx="839275" cy="1510762"/>
          </a:xfrm>
        </p:grpSpPr>
        <p:sp>
          <p:nvSpPr>
            <p:cNvPr id="97" name="Google Shape;97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1132920" y="38641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132920" y="466131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1449485" y="439510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818240" y="333046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850" y="285350"/>
            <a:ext cx="6742300" cy="45728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 flipH="1" rot="10800000"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118" name="Google Shape;118;p14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119" name="Google Shape;119;p1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10800000">
            <a:off x="72623" y="2571759"/>
            <a:ext cx="930320" cy="2560505"/>
            <a:chOff x="-1435027" y="1362018"/>
            <a:chExt cx="944104" cy="2598443"/>
          </a:xfrm>
        </p:grpSpPr>
        <p:sp>
          <p:nvSpPr>
            <p:cNvPr id="142" name="Google Shape;142;p1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53DDD4"/>
                </a:gs>
                <a:gs pos="100000">
                  <a:srgbClr val="238B8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53DDD4"/>
                </a:gs>
                <a:gs pos="100000">
                  <a:srgbClr val="238B8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53DDD4"/>
                </a:gs>
                <a:gs pos="100000">
                  <a:srgbClr val="238B8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79263"/>
                </a:gs>
                <a:gs pos="100000">
                  <a:srgbClr val="C64B1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2BB8FF"/>
                </a:gs>
                <a:gs pos="100000">
                  <a:srgbClr val="066EA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" name="Google Shape;1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402" y="488250"/>
            <a:ext cx="6455201" cy="384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 rot="10800000">
            <a:off x="3162300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grpSp>
        <p:nvGrpSpPr>
          <p:cNvPr id="170" name="Google Shape;170;p15"/>
          <p:cNvGrpSpPr/>
          <p:nvPr/>
        </p:nvGrpSpPr>
        <p:grpSpPr>
          <a:xfrm rot="-1985359">
            <a:off x="1064521" y="617664"/>
            <a:ext cx="599375" cy="1649216"/>
            <a:chOff x="-1435027" y="1362018"/>
            <a:chExt cx="944104" cy="2598443"/>
          </a:xfrm>
        </p:grpSpPr>
        <p:sp>
          <p:nvSpPr>
            <p:cNvPr id="171" name="Google Shape;171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15"/>
          <p:cNvGrpSpPr/>
          <p:nvPr/>
        </p:nvGrpSpPr>
        <p:grpSpPr>
          <a:xfrm rot="-1985685">
            <a:off x="4647324" y="2274349"/>
            <a:ext cx="866945" cy="2385501"/>
            <a:chOff x="-1435027" y="1362018"/>
            <a:chExt cx="944104" cy="2598443"/>
          </a:xfrm>
        </p:grpSpPr>
        <p:sp>
          <p:nvSpPr>
            <p:cNvPr id="194" name="Google Shape;194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15"/>
          <p:cNvSpPr/>
          <p:nvPr/>
        </p:nvSpPr>
        <p:spPr>
          <a:xfrm flipH="1">
            <a:off x="368961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"/>
          <p:cNvSpPr/>
          <p:nvPr/>
        </p:nvSpPr>
        <p:spPr>
          <a:xfrm flipH="1">
            <a:off x="4449661" y="-2054218"/>
            <a:ext cx="4116900" cy="4116900"/>
          </a:xfrm>
          <a:prstGeom prst="ellipse">
            <a:avLst/>
          </a:prstGeom>
          <a:gradFill>
            <a:gsLst>
              <a:gs pos="0">
                <a:srgbClr val="FFDBCA">
                  <a:alpha val="43720"/>
                </a:srgbClr>
              </a:gs>
              <a:gs pos="100000">
                <a:srgbClr val="FA844D">
                  <a:alpha val="4372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875" y="0"/>
            <a:ext cx="4350802" cy="5143498"/>
          </a:xfrm>
          <a:prstGeom prst="rect">
            <a:avLst/>
          </a:prstGeom>
          <a:noFill/>
          <a:ln>
            <a:noFill/>
          </a:ln>
          <a:effectLst>
            <a:outerShdw blurRad="628650" rotWithShape="0" algn="bl" dir="9000000" dist="209550">
              <a:schemeClr val="accent6">
                <a:alpha val="70000"/>
              </a:schemeClr>
            </a:outerShdw>
            <a:reflection blurRad="0" dir="5400000" dist="228600" endA="0" endPos="40000" fadeDir="5400012" kx="0" rotWithShape="0" algn="bl" stA="80000" stPos="0" sy="-100000" ky="0"/>
          </a:effectLst>
        </p:spPr>
      </p:pic>
      <p:grpSp>
        <p:nvGrpSpPr>
          <p:cNvPr id="219" name="Google Shape;219;p15"/>
          <p:cNvGrpSpPr/>
          <p:nvPr/>
        </p:nvGrpSpPr>
        <p:grpSpPr>
          <a:xfrm rot="-1985291">
            <a:off x="7419405" y="2468406"/>
            <a:ext cx="782705" cy="1945502"/>
            <a:chOff x="-1435027" y="1362018"/>
            <a:chExt cx="944104" cy="2598443"/>
          </a:xfrm>
        </p:grpSpPr>
        <p:sp>
          <p:nvSpPr>
            <p:cNvPr id="220" name="Google Shape;220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18460"/>
                  </a:srgbClr>
                </a:gs>
                <a:gs pos="100000">
                  <a:srgbClr val="FA844D">
                    <a:alpha val="184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18460"/>
                  </a:srgbClr>
                </a:gs>
                <a:gs pos="100000">
                  <a:srgbClr val="FA844D">
                    <a:alpha val="184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18460"/>
                  </a:srgbClr>
                </a:gs>
                <a:gs pos="100000">
                  <a:srgbClr val="FA844D">
                    <a:alpha val="184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/>
                </a:gs>
                <a:gs pos="100000">
                  <a:srgbClr val="FA844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18460"/>
                  </a:srgbClr>
                </a:gs>
                <a:gs pos="100000">
                  <a:srgbClr val="FA844D">
                    <a:alpha val="184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DBCA">
                    <a:alpha val="43720"/>
                  </a:srgbClr>
                </a:gs>
                <a:gs pos="100000">
                  <a:srgbClr val="FA844D">
                    <a:alpha val="437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