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E859-E97A-4F34-B481-F6D5E45B6213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285-FAA9-4D5F-854E-7E7F2C7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89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E859-E97A-4F34-B481-F6D5E45B6213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285-FAA9-4D5F-854E-7E7F2C7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68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E859-E97A-4F34-B481-F6D5E45B6213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285-FAA9-4D5F-854E-7E7F2C7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37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E859-E97A-4F34-B481-F6D5E45B6213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285-FAA9-4D5F-854E-7E7F2C7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38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E859-E97A-4F34-B481-F6D5E45B6213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285-FAA9-4D5F-854E-7E7F2C7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90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E859-E97A-4F34-B481-F6D5E45B6213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285-FAA9-4D5F-854E-7E7F2C7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19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E859-E97A-4F34-B481-F6D5E45B6213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285-FAA9-4D5F-854E-7E7F2C7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48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E859-E97A-4F34-B481-F6D5E45B6213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285-FAA9-4D5F-854E-7E7F2C7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1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E859-E97A-4F34-B481-F6D5E45B6213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285-FAA9-4D5F-854E-7E7F2C7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77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E859-E97A-4F34-B481-F6D5E45B6213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285-FAA9-4D5F-854E-7E7F2C7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8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E859-E97A-4F34-B481-F6D5E45B6213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285-FAA9-4D5F-854E-7E7F2C7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63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EE859-E97A-4F34-B481-F6D5E45B6213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84285-FAA9-4D5F-854E-7E7F2C7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42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jpg"/><Relationship Id="rId10" Type="http://schemas.openxmlformats.org/officeDocument/2006/relationships/image" Target="../media/image7.jpeg"/><Relationship Id="rId4" Type="http://schemas.openxmlformats.org/officeDocument/2006/relationships/image" Target="../media/image2.jp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77" r="29437" b="46320"/>
          <a:stretch/>
        </p:blipFill>
        <p:spPr>
          <a:xfrm rot="941968">
            <a:off x="6228357" y="3295808"/>
            <a:ext cx="2470321" cy="226624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13" y="658034"/>
            <a:ext cx="3185648" cy="92242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85" y="449037"/>
            <a:ext cx="2090599" cy="10386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1" t="13553"/>
          <a:stretch/>
        </p:blipFill>
        <p:spPr>
          <a:xfrm>
            <a:off x="155692" y="683635"/>
            <a:ext cx="2868234" cy="66200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66285" y="1361904"/>
            <a:ext cx="80752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algn="ctr">
              <a:lnSpc>
                <a:spcPct val="150000"/>
              </a:lnSpc>
            </a:pPr>
            <a:r>
              <a:rPr lang="it-IT" sz="2800" b="1" i="1" dirty="0" smtClean="0">
                <a:solidFill>
                  <a:srgbClr val="00B0F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G</a:t>
            </a:r>
            <a:r>
              <a:rPr lang="it-IT" sz="2800" b="1" dirty="0" smtClean="0">
                <a:solidFill>
                  <a:srgbClr val="00B0F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IORNATA </a:t>
            </a:r>
            <a:r>
              <a:rPr lang="it-IT" sz="2800" b="1" i="1" dirty="0" smtClean="0">
                <a:solidFill>
                  <a:srgbClr val="00B0F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I</a:t>
            </a:r>
            <a:r>
              <a:rPr lang="it-IT" sz="2800" b="1" dirty="0" smtClean="0">
                <a:solidFill>
                  <a:srgbClr val="00B0F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NTERNAZIONALE dei DIRITTI</a:t>
            </a:r>
            <a:r>
              <a:rPr lang="it-IT" sz="2800" b="1" spc="600" dirty="0" smtClean="0">
                <a:solidFill>
                  <a:srgbClr val="00B0F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 </a:t>
            </a:r>
            <a:r>
              <a:rPr lang="it-IT" sz="2800" b="1" dirty="0" smtClean="0">
                <a:solidFill>
                  <a:srgbClr val="00B0F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dell’</a:t>
            </a:r>
            <a:r>
              <a:rPr lang="it-IT" sz="2800" b="1" i="1" dirty="0" smtClean="0">
                <a:solidFill>
                  <a:srgbClr val="00B0F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I</a:t>
            </a:r>
            <a:r>
              <a:rPr lang="it-IT" sz="2800" b="1" dirty="0" smtClean="0">
                <a:solidFill>
                  <a:srgbClr val="00B0F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NFANZIA e dell’</a:t>
            </a:r>
            <a:r>
              <a:rPr lang="it-IT" sz="2800" b="1" i="1" dirty="0" smtClean="0">
                <a:solidFill>
                  <a:srgbClr val="00B0F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A</a:t>
            </a:r>
            <a:r>
              <a:rPr lang="it-IT" sz="2800" b="1" dirty="0" smtClean="0">
                <a:solidFill>
                  <a:srgbClr val="00B0F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DOLESCENZA</a:t>
            </a: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00B0F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20 novembre 2021</a:t>
            </a:r>
            <a:endParaRPr lang="it-IT" sz="2400" b="1" dirty="0">
              <a:solidFill>
                <a:srgbClr val="00B0F0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-166255" y="5213778"/>
            <a:ext cx="9464634" cy="14411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" r="23228"/>
          <a:stretch/>
        </p:blipFill>
        <p:spPr>
          <a:xfrm rot="5400000">
            <a:off x="34713" y="3903262"/>
            <a:ext cx="1902355" cy="169548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47" y="4647756"/>
            <a:ext cx="1516065" cy="10663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34081"/>
          <a:stretch/>
        </p:blipFill>
        <p:spPr>
          <a:xfrm>
            <a:off x="6262279" y="4650218"/>
            <a:ext cx="1314976" cy="109442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32821" y="5934348"/>
            <a:ext cx="260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bg1"/>
                </a:solidFill>
              </a:rPr>
              <a:t>…</a:t>
            </a:r>
            <a:r>
              <a:rPr lang="it-IT" sz="2800" i="1" dirty="0" err="1" smtClean="0">
                <a:solidFill>
                  <a:schemeClr val="bg1"/>
                </a:solidFill>
              </a:rPr>
              <a:t>rights</a:t>
            </a:r>
            <a:r>
              <a:rPr lang="it-IT" sz="2800" i="1" dirty="0" smtClean="0">
                <a:solidFill>
                  <a:schemeClr val="bg1"/>
                </a:solidFill>
              </a:rPr>
              <a:t> for </a:t>
            </a:r>
            <a:r>
              <a:rPr lang="it-IT" sz="2800" i="1" dirty="0" err="1" smtClean="0">
                <a:solidFill>
                  <a:schemeClr val="bg1"/>
                </a:solidFill>
              </a:rPr>
              <a:t>all</a:t>
            </a:r>
            <a:endParaRPr lang="it-IT" sz="2800" i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45672" y="85570"/>
            <a:ext cx="591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Scuole dell’Infanzia Codisotto- Luzzara- Villarotta IC LUZZARA</a:t>
            </a:r>
            <a:endParaRPr lang="it-IT" u="sng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75" y="4650217"/>
            <a:ext cx="1293118" cy="109442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0"/>
          <a:stretch/>
        </p:blipFill>
        <p:spPr>
          <a:xfrm>
            <a:off x="7766344" y="3799825"/>
            <a:ext cx="1192869" cy="196094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26" y="4647756"/>
            <a:ext cx="1148113" cy="111301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89126" y="639393"/>
            <a:ext cx="99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smtClean="0">
                <a:solidFill>
                  <a:srgbClr val="0070C0"/>
                </a:solidFill>
              </a:rPr>
              <a:t>2021</a:t>
            </a:r>
            <a:endParaRPr lang="it-IT" i="1" dirty="0">
              <a:solidFill>
                <a:srgbClr val="0070C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059109" y="1091686"/>
            <a:ext cx="991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2021</a:t>
            </a:r>
            <a:endParaRPr lang="it-IT" sz="16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264490" y="688000"/>
            <a:ext cx="54626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2021</a:t>
            </a:r>
            <a:endParaRPr lang="it-I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17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24</Words>
  <Application>Microsoft Office PowerPoint</Application>
  <PresentationFormat>Presentazione su schermo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Adobe Song Std L</vt:lpstr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17</cp:revision>
  <dcterms:created xsi:type="dcterms:W3CDTF">2021-11-15T10:56:21Z</dcterms:created>
  <dcterms:modified xsi:type="dcterms:W3CDTF">2021-11-16T20:25:10Z</dcterms:modified>
</cp:coreProperties>
</file>